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454" r:id="rId2"/>
    <p:sldId id="472" r:id="rId3"/>
    <p:sldId id="480" r:id="rId4"/>
    <p:sldId id="474" r:id="rId5"/>
    <p:sldId id="475" r:id="rId6"/>
    <p:sldId id="476" r:id="rId7"/>
    <p:sldId id="477" r:id="rId8"/>
    <p:sldId id="478" r:id="rId9"/>
    <p:sldId id="479" r:id="rId10"/>
    <p:sldId id="3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>
        <p:scale>
          <a:sx n="100" d="100"/>
          <a:sy n="10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BFFE-343B-4219-9860-3D5C0C61DFB7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C1192-E4D1-43A8-8B1B-BA6A6CF686E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7D9BA-3D7E-4EC4-AF0C-5A90276CFEC3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01A1-16E4-4714-9DE6-D21E3EDE7F7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8143BE-6A60-4F26-9AF7-A64DF7B5C850}" type="datetimeFigureOut">
              <a:rPr lang="en-US" smtClean="0"/>
              <a:pPr/>
              <a:t>07-Feb-24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DC958F-04F0-4861-A6F7-6C18C217367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Climate Change and Tropical</a:t>
            </a:r>
            <a:r>
              <a:rPr lang="en-US" baseline="0" dirty="0" smtClean="0">
                <a:solidFill>
                  <a:schemeClr val="bg1"/>
                </a:solidFill>
                <a:latin typeface="Elephant" pitchFamily="18" charset="0"/>
              </a:rPr>
              <a:t> Forests</a:t>
            </a:r>
            <a:endParaRPr lang="en-US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23622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Forte" pitchFamily="66" charset="0"/>
              </a:rPr>
              <a:t>A </a:t>
            </a:r>
            <a:r>
              <a:rPr lang="es-MX" dirty="0" err="1" smtClean="0">
                <a:solidFill>
                  <a:schemeClr val="bg1"/>
                </a:solidFill>
                <a:latin typeface="Forte" pitchFamily="66" charset="0"/>
              </a:rPr>
              <a:t>Message</a:t>
            </a:r>
            <a:r>
              <a:rPr lang="es-MX" dirty="0" smtClean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Forte" pitchFamily="66" charset="0"/>
              </a:rPr>
              <a:t>from</a:t>
            </a:r>
            <a:r>
              <a:rPr lang="es-MX" dirty="0" smtClean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Forte" pitchFamily="66" charset="0"/>
              </a:rPr>
              <a:t>Save</a:t>
            </a:r>
            <a:r>
              <a:rPr lang="es-MX" dirty="0" smtClean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Forte" pitchFamily="66" charset="0"/>
              </a:rPr>
              <a:t>the</a:t>
            </a:r>
            <a:r>
              <a:rPr lang="es-MX" dirty="0" smtClean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Forte" pitchFamily="66" charset="0"/>
              </a:rPr>
              <a:t>Rainforest</a:t>
            </a:r>
            <a:r>
              <a:rPr lang="es-MX" dirty="0" smtClean="0">
                <a:solidFill>
                  <a:schemeClr val="bg1"/>
                </a:solidFill>
                <a:latin typeface="Forte" pitchFamily="66" charset="0"/>
              </a:rPr>
              <a:t>  www.savetherainforestnow.org</a:t>
            </a:r>
            <a:endParaRPr lang="en-US" dirty="0" smtClean="0">
              <a:solidFill>
                <a:schemeClr val="bg1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10051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" y="381000"/>
            <a:ext cx="829056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MX" baseline="0" dirty="0" smtClean="0"/>
              <a:t> A </a:t>
            </a:r>
            <a:r>
              <a:rPr lang="es-MX" baseline="0" dirty="0" err="1" smtClean="0"/>
              <a:t>good</a:t>
            </a:r>
            <a:r>
              <a:rPr lang="es-MX" baseline="0" dirty="0" smtClean="0"/>
              <a:t> place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start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Save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Rainforest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Climate</a:t>
            </a:r>
            <a:r>
              <a:rPr lang="es-MX" dirty="0" smtClean="0"/>
              <a:t> </a:t>
            </a:r>
            <a:r>
              <a:rPr lang="es-MX" dirty="0" err="1" smtClean="0"/>
              <a:t>change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no </a:t>
            </a:r>
            <a:r>
              <a:rPr lang="es-MX" dirty="0" err="1" smtClean="0"/>
              <a:t>longer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abstraction</a:t>
            </a:r>
            <a:r>
              <a:rPr lang="es-MX" dirty="0" smtClean="0"/>
              <a:t>, a </a:t>
            </a:r>
            <a:r>
              <a:rPr lang="es-MX" dirty="0" err="1" smtClean="0"/>
              <a:t>distant</a:t>
            </a:r>
            <a:r>
              <a:rPr lang="es-MX" dirty="0" smtClean="0"/>
              <a:t> </a:t>
            </a:r>
            <a:r>
              <a:rPr lang="es-MX" dirty="0" err="1" smtClean="0"/>
              <a:t>threat</a:t>
            </a:r>
            <a:r>
              <a:rPr lang="es-MX" dirty="0" smtClean="0"/>
              <a:t>.  </a:t>
            </a:r>
            <a:r>
              <a:rPr lang="es-MX" dirty="0" err="1" smtClean="0"/>
              <a:t>Storms</a:t>
            </a:r>
            <a:r>
              <a:rPr lang="es-MX" dirty="0" smtClean="0"/>
              <a:t> are more </a:t>
            </a:r>
            <a:r>
              <a:rPr lang="es-MX" dirty="0" err="1" smtClean="0"/>
              <a:t>severe</a:t>
            </a:r>
            <a:r>
              <a:rPr lang="es-MX" dirty="0" smtClean="0"/>
              <a:t>.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91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2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Glaciers</a:t>
            </a:r>
            <a:r>
              <a:rPr lang="es-MX" dirty="0" smtClean="0"/>
              <a:t> are </a:t>
            </a:r>
            <a:r>
              <a:rPr lang="es-MX" dirty="0" err="1" smtClean="0"/>
              <a:t>melting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4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Sea </a:t>
            </a:r>
            <a:r>
              <a:rPr lang="es-MX" dirty="0" err="1" smtClean="0"/>
              <a:t>levels</a:t>
            </a:r>
            <a:r>
              <a:rPr lang="es-MX" dirty="0" smtClean="0"/>
              <a:t> are </a:t>
            </a:r>
            <a:r>
              <a:rPr lang="es-MX" dirty="0" err="1" smtClean="0"/>
              <a:t>rising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5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4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main</a:t>
            </a:r>
            <a:r>
              <a:rPr lang="es-MX" dirty="0" smtClean="0"/>
              <a:t> </a:t>
            </a:r>
            <a:r>
              <a:rPr lang="es-MX" dirty="0" err="1" smtClean="0"/>
              <a:t>culprit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carbon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057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67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Emitted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tailpipes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86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Smokestacks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7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r>
              <a:rPr lang="es-MX" dirty="0" smtClean="0"/>
              <a:t>And </a:t>
            </a:r>
            <a:r>
              <a:rPr lang="es-MX" dirty="0" err="1" smtClean="0"/>
              <a:t>deforestation</a:t>
            </a:r>
            <a:r>
              <a:rPr lang="es-MX" dirty="0" smtClean="0"/>
              <a:t>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tropics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1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 </a:t>
            </a:r>
            <a:r>
              <a:rPr lang="es-MX" dirty="0" err="1" smtClean="0"/>
              <a:t>St</a:t>
            </a:r>
            <a:r>
              <a:rPr lang="es-MX" baseline="0" dirty="0" err="1" smtClean="0"/>
              <a:t>udents</a:t>
            </a:r>
            <a:r>
              <a:rPr lang="es-MX" baseline="0" dirty="0" smtClean="0"/>
              <a:t> can </a:t>
            </a:r>
            <a:r>
              <a:rPr lang="es-MX" baseline="0" dirty="0" err="1" smtClean="0"/>
              <a:t>help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curb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climate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change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saving</a:t>
            </a:r>
            <a:r>
              <a:rPr lang="es-MX" baseline="0" dirty="0" smtClean="0"/>
              <a:t> tropical </a:t>
            </a:r>
            <a:r>
              <a:rPr lang="es-MX" baseline="0" dirty="0" err="1" smtClean="0"/>
              <a:t>forests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7624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11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1105</TotalTime>
  <Words>73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Apex</vt:lpstr>
      <vt:lpstr>Climate Change and Tropical Forests</vt:lpstr>
      <vt:lpstr>Climate change is no longer an abstraction, a distant threat.  Storms are more severe.</vt:lpstr>
      <vt:lpstr>Glaciers are melting</vt:lpstr>
      <vt:lpstr>Sea levels are rising</vt:lpstr>
      <vt:lpstr>The main culprit – carbon</vt:lpstr>
      <vt:lpstr>Emitted by tailpipes</vt:lpstr>
      <vt:lpstr>Smokestacks</vt:lpstr>
      <vt:lpstr>And deforestation in the tropics </vt:lpstr>
      <vt:lpstr> Students can help curb climate change by saving tropical forests</vt:lpstr>
      <vt:lpstr> A good place to start is the Save the Rainforest website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URGENT CALL</dc:title>
  <dc:creator>Bruce Calhoun</dc:creator>
  <cp:lastModifiedBy>BRUCE</cp:lastModifiedBy>
  <cp:revision>129</cp:revision>
  <dcterms:created xsi:type="dcterms:W3CDTF">2009-02-23T22:00:43Z</dcterms:created>
  <dcterms:modified xsi:type="dcterms:W3CDTF">2024-02-07T17:30:19Z</dcterms:modified>
</cp:coreProperties>
</file>